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presProps.xml" ContentType="application/vnd.openxmlformats-officedocument.presentationml.presProps+xml"/>
  <Override PartName="/ppt/media/image1.jpeg" ContentType="image/jpeg"/>
  <Override PartName="/ppt/media/image3.png" ContentType="image/png"/>
  <Override PartName="/ppt/media/image2.png" ContentType="image/png"/>
  <Override PartName="/ppt/media/hdphoto3.wdp" ContentType="image/vnd.ms-photo"/>
  <Override PartName="/ppt/media/hdphoto1.wdp" ContentType="image/vnd.ms-photo"/>
  <Override PartName="/ppt/media/hdphoto2.wdp" ContentType="image/vnd.ms-photo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presProps" Target="presProps.xml"/>
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microsoft.com/office/2007/relationships/hdphoto" Target="../media/hdphoto1.wdp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microsoft.com/office/2007/relationships/hdphoto" Target="../media/hdphoto2.wdp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microsoft.com/office/2007/relationships/hdphoto" Target="../media/hdphoto3.wdp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1"/>
          <a:stretch/>
        </p:blipFill>
        <p:spPr>
          <a:xfrm>
            <a:off x="35640" y="36000"/>
            <a:ext cx="12083400" cy="6785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1080"/>
            <a:ext cx="12552840" cy="7038000"/>
          </a:xfrm>
          <a:prstGeom prst="rect">
            <a:avLst/>
          </a:prstGeom>
          <a:ln cap="sq" w="88900">
            <a:solidFill>
              <a:srgbClr val="ffffff"/>
            </a:solidFill>
            <a:miter/>
          </a:ln>
          <a:effectLst>
            <a:outerShdw algn="tl" blurRad="55080" dir="5400000" dist="18000" rotWithShape="0">
              <a:srgbClr val="000000">
                <a:alpha val="40000"/>
              </a:srgbClr>
            </a:outerShdw>
            <a:softEdge rad="317520"/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0" name="TextBox 4"/>
          <p:cNvSpPr/>
          <p:nvPr/>
        </p:nvSpPr>
        <p:spPr>
          <a:xfrm>
            <a:off x="1081080" y="1171440"/>
            <a:ext cx="10390680" cy="892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</a:t>
            </a:r>
            <a:r>
              <a:rPr b="1" lang="en-US" sz="66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ONLINE COURSE PORTAL</a:t>
            </a:r>
            <a:endParaRPr b="0" lang="en-US" sz="66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       </a:t>
            </a:r>
            <a:r>
              <a:rPr b="1" lang="en-US" sz="3200" spc="-1" strike="noStrike">
                <a:solidFill>
                  <a:srgbClr val="ffc000"/>
                </a:solidFill>
                <a:latin typeface="Times New Roman"/>
                <a:ea typeface="DejaVu Sans"/>
              </a:rPr>
              <a:t>By       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c000"/>
                </a:solidFill>
                <a:latin typeface="Times New Roman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ffc000"/>
                </a:solidFill>
                <a:latin typeface="Times New Roman"/>
                <a:ea typeface="DejaVu Sans"/>
              </a:rPr>
              <a:t>Sai Santhosh 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c000"/>
                </a:solidFill>
                <a:latin typeface="Times New Roman"/>
                <a:ea typeface="DejaVu Sans"/>
              </a:rPr>
              <a:t>Bharath Reddy 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c000"/>
                </a:solidFill>
                <a:latin typeface="Times New Roman"/>
                <a:ea typeface="DejaVu Sans"/>
              </a:rPr>
              <a:t>Varalakshmi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c000"/>
                </a:solidFill>
                <a:latin typeface="Times New Roman"/>
                <a:ea typeface="DejaVu Sans"/>
              </a:rPr>
              <a:t>Hemalatha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1080"/>
            <a:ext cx="12552840" cy="7038000"/>
          </a:xfrm>
          <a:prstGeom prst="rect">
            <a:avLst/>
          </a:prstGeom>
          <a:ln cap="sq" w="88900">
            <a:solidFill>
              <a:srgbClr val="ffffff"/>
            </a:solidFill>
            <a:miter/>
          </a:ln>
          <a:effectLst>
            <a:outerShdw algn="tl" blurRad="55080" dir="5400000" dist="18000" rotWithShape="0">
              <a:srgbClr val="000000">
                <a:alpha val="40000"/>
              </a:srgbClr>
            </a:outerShdw>
            <a:softEdge rad="317520"/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2" name="TextBox 4"/>
          <p:cNvSpPr/>
          <p:nvPr/>
        </p:nvSpPr>
        <p:spPr>
          <a:xfrm>
            <a:off x="900000" y="1474920"/>
            <a:ext cx="10390680" cy="496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</a:t>
            </a:r>
            <a:r>
              <a:rPr b="0" lang="en-IN" sz="3200" spc="-1" strike="noStrike">
                <a:solidFill>
                  <a:srgbClr val="ffffff"/>
                </a:solidFill>
                <a:latin typeface="Amasis MT Pro Black"/>
                <a:ea typeface="DejaVu Sans"/>
              </a:rPr>
              <a:t>	</a:t>
            </a:r>
            <a:r>
              <a:rPr b="0" lang="en-IN" sz="3200" spc="-1" strike="noStrike">
                <a:solidFill>
                  <a:srgbClr val="ffffff"/>
                </a:solidFill>
                <a:latin typeface="Amasis MT Pro Black"/>
                <a:ea typeface="DejaVu Sans"/>
              </a:rPr>
              <a:t>	</a:t>
            </a:r>
            <a:r>
              <a:rPr b="0" lang="en-IN" sz="3200" spc="-1" strike="noStrike">
                <a:solidFill>
                  <a:srgbClr val="ffffff"/>
                </a:solidFill>
                <a:latin typeface="Amasis MT Pro Black"/>
                <a:ea typeface="DejaVu Sans"/>
              </a:rPr>
              <a:t>Education during the pandemic has become difficult. We need a platform so that no one stops their learning and maintain their consistency in studies. So we came up with a portal that gives an opportunity to maintain the streak in learning with a new way of learning.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3" name="TextBox 1"/>
          <p:cNvSpPr/>
          <p:nvPr/>
        </p:nvSpPr>
        <p:spPr>
          <a:xfrm>
            <a:off x="719280" y="428760"/>
            <a:ext cx="7418880" cy="143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c55a11"/>
                </a:solidFill>
                <a:latin typeface="Amasis MT Pro Black"/>
                <a:ea typeface="Calibri"/>
              </a:rPr>
              <a:t>PROBLEM STATEMENT</a:t>
            </a: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1080"/>
            <a:ext cx="12552840" cy="7038000"/>
          </a:xfrm>
          <a:prstGeom prst="rect">
            <a:avLst/>
          </a:prstGeom>
          <a:ln cap="sq" w="88900">
            <a:solidFill>
              <a:srgbClr val="ffffff"/>
            </a:solidFill>
            <a:miter/>
          </a:ln>
          <a:effectLst>
            <a:outerShdw algn="tl" blurRad="55080" dir="5400000" dist="18000" rotWithShape="0">
              <a:srgbClr val="000000">
                <a:alpha val="40000"/>
              </a:srgbClr>
            </a:outerShdw>
            <a:softEdge rad="317520"/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5" name="TextBox 4"/>
          <p:cNvSpPr/>
          <p:nvPr/>
        </p:nvSpPr>
        <p:spPr>
          <a:xfrm>
            <a:off x="1081080" y="1171440"/>
            <a:ext cx="10390680" cy="398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6" name="TextBox 1"/>
          <p:cNvSpPr/>
          <p:nvPr/>
        </p:nvSpPr>
        <p:spPr>
          <a:xfrm>
            <a:off x="779760" y="590040"/>
            <a:ext cx="10993320" cy="612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c55a11"/>
                </a:solidFill>
                <a:latin typeface="Amasis MT Pro Black"/>
                <a:ea typeface="Calibri"/>
              </a:rPr>
              <a:t>SHORT DESCRIPTION</a:t>
            </a: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	</a:t>
            </a: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	</a:t>
            </a: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Online Course Portal is one of the very efficient and one of the effective platform for learning. 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	</a:t>
            </a: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	</a:t>
            </a: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Different courses are available so that the student  </a:t>
            </a:r>
            <a:r>
              <a:rPr b="0" lang="en-IN" sz="1800" spc="-1" strike="noStrike">
                <a:solidFill>
                  <a:srgbClr val="000000"/>
                </a:solidFill>
                <a:latin typeface="ff0"/>
                <a:ea typeface="Calibri"/>
              </a:rPr>
              <a:t> </a:t>
            </a: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have maximum benefit, where students are feeling new experience during their studies.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	</a:t>
            </a: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Students who are willing to study more, can further 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explore their interested courses.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	</a:t>
            </a:r>
            <a:r>
              <a:rPr b="0" lang="en-IN" sz="28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This online courses helped more  to  the  student in the  pandemic situation.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09080"/>
            <a:ext cx="12552840" cy="7038000"/>
          </a:xfrm>
          <a:prstGeom prst="rect">
            <a:avLst/>
          </a:prstGeom>
          <a:ln cap="sq" w="88900">
            <a:solidFill>
              <a:srgbClr val="ffffff"/>
            </a:solidFill>
            <a:miter/>
          </a:ln>
          <a:effectLst>
            <a:outerShdw algn="tl" blurRad="55080" dir="5400000" dist="18000" rotWithShape="0">
              <a:srgbClr val="000000">
                <a:alpha val="40000"/>
              </a:srgbClr>
            </a:outerShdw>
            <a:softEdge rad="317520"/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8" name="TextBox 4"/>
          <p:cNvSpPr/>
          <p:nvPr/>
        </p:nvSpPr>
        <p:spPr>
          <a:xfrm>
            <a:off x="1081080" y="1171440"/>
            <a:ext cx="10390680" cy="398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9" name="TextBox 1"/>
          <p:cNvSpPr/>
          <p:nvPr/>
        </p:nvSpPr>
        <p:spPr>
          <a:xfrm>
            <a:off x="611640" y="446400"/>
            <a:ext cx="11579400" cy="679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c55a11"/>
                </a:solidFill>
                <a:latin typeface="Amasis MT Pro Black"/>
                <a:ea typeface="Calibri"/>
              </a:rPr>
              <a:t>TECHNOLOGIES</a:t>
            </a: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2f2f2"/>
                </a:solidFill>
                <a:latin typeface="Amasis MT Pro Black"/>
                <a:ea typeface="Calibri"/>
              </a:rPr>
              <a:t>The technologies used our project</a:t>
            </a:r>
            <a:endParaRPr b="0" lang="en-US" sz="3200" spc="-1" strike="noStrike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2f2f2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2f2f2"/>
                </a:solidFill>
                <a:latin typeface="Amasis MT Pro Black"/>
                <a:ea typeface="Calibri"/>
              </a:rPr>
              <a:t>Frontend: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2f2f2"/>
                </a:solidFill>
                <a:latin typeface="Amasis MT Pro Black"/>
                <a:ea typeface="Calibri"/>
              </a:rPr>
              <a:t>     </a:t>
            </a:r>
            <a:r>
              <a:rPr b="0" lang="en-US" sz="3200" spc="-1" strike="noStrike">
                <a:solidFill>
                  <a:srgbClr val="f2f2f2"/>
                </a:solidFill>
                <a:latin typeface="Amasis MT Pro Black"/>
                <a:ea typeface="Calibri"/>
              </a:rPr>
              <a:t>HTML, CSS, JavaScript, Bootstrap</a:t>
            </a:r>
            <a:endParaRPr b="0" lang="en-US" sz="3200" spc="-1" strike="noStrike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2f2f2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2f2f2"/>
                </a:solidFill>
                <a:latin typeface="Amasis MT Pro Black"/>
                <a:ea typeface="Calibri"/>
              </a:rPr>
              <a:t>Backend: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2f2f2"/>
                </a:solidFill>
                <a:latin typeface="Amasis MT Pro Black"/>
                <a:ea typeface="Calibri"/>
              </a:rPr>
              <a:t>     </a:t>
            </a:r>
            <a:r>
              <a:rPr b="0" lang="en-US" sz="3200" spc="-1" strike="noStrike">
                <a:solidFill>
                  <a:srgbClr val="f2f2f2"/>
                </a:solidFill>
                <a:latin typeface="Amasis MT Pro Black"/>
                <a:ea typeface="Calibri"/>
              </a:rPr>
              <a:t>Java, Spring Boot, MySQL,AWS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</a:extLst>
          </a:blip>
          <a:stretch/>
        </p:blipFill>
        <p:spPr>
          <a:xfrm>
            <a:off x="-295920" y="-181080"/>
            <a:ext cx="12552840" cy="7038000"/>
          </a:xfrm>
          <a:prstGeom prst="rect">
            <a:avLst/>
          </a:prstGeom>
          <a:ln cap="sq" w="88900">
            <a:solidFill>
              <a:srgbClr val="ffffff"/>
            </a:solidFill>
            <a:miter/>
          </a:ln>
          <a:effectLst>
            <a:outerShdw algn="tl" blurRad="55080" dir="5400000" dist="18000" rotWithShape="0">
              <a:srgbClr val="000000">
                <a:alpha val="40000"/>
              </a:srgbClr>
            </a:outerShdw>
            <a:softEdge rad="317520"/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1" name="TextBox 4"/>
          <p:cNvSpPr/>
          <p:nvPr/>
        </p:nvSpPr>
        <p:spPr>
          <a:xfrm>
            <a:off x="1081080" y="1171440"/>
            <a:ext cx="10390680" cy="398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2" name="TextBox 1"/>
          <p:cNvSpPr/>
          <p:nvPr/>
        </p:nvSpPr>
        <p:spPr>
          <a:xfrm>
            <a:off x="611640" y="446400"/>
            <a:ext cx="11579400" cy="484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c55a11"/>
                </a:solidFill>
                <a:latin typeface="Amasis MT Pro Black"/>
                <a:ea typeface="Calibri"/>
              </a:rPr>
              <a:t>TOOLS</a:t>
            </a: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The tools used in our project</a:t>
            </a:r>
            <a:endParaRPr b="0" lang="en-US" sz="3200" spc="-1" strike="noStrike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Springtoolsuite</a:t>
            </a:r>
            <a:endParaRPr b="0" lang="en-US" sz="3200" spc="-1" strike="noStrike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Amasis MT Pro Black"/>
                <a:ea typeface="Calibri"/>
              </a:rPr>
              <a:t>MYSQL Workbench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1080"/>
            <a:ext cx="12552840" cy="7038000"/>
          </a:xfrm>
          <a:prstGeom prst="rect">
            <a:avLst/>
          </a:prstGeom>
          <a:ln cap="sq" w="88900">
            <a:solidFill>
              <a:srgbClr val="ffffff"/>
            </a:solidFill>
            <a:miter/>
          </a:ln>
          <a:effectLst>
            <a:outerShdw algn="tl" blurRad="55080" dir="5400000" dist="18000" rotWithShape="0">
              <a:srgbClr val="000000">
                <a:alpha val="40000"/>
              </a:srgbClr>
            </a:outerShdw>
            <a:softEdge rad="317520"/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4" name="TextBox 4"/>
          <p:cNvSpPr/>
          <p:nvPr/>
        </p:nvSpPr>
        <p:spPr>
          <a:xfrm>
            <a:off x="1081080" y="1171440"/>
            <a:ext cx="10390680" cy="398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5" name="TextBox 1"/>
          <p:cNvSpPr/>
          <p:nvPr/>
        </p:nvSpPr>
        <p:spPr>
          <a:xfrm>
            <a:off x="611640" y="446400"/>
            <a:ext cx="7418880" cy="545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c55a11"/>
                </a:solidFill>
                <a:latin typeface="Amasis MT Pro Black"/>
                <a:ea typeface="Calibri"/>
              </a:rPr>
              <a:t>RESULTS</a:t>
            </a: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4400" spc="-1" strike="noStrike">
              <a:latin typeface="Arial"/>
            </a:endParaRPr>
          </a:p>
        </p:txBody>
      </p:sp>
      <p:pic>
        <p:nvPicPr>
          <p:cNvPr id="56" name="" descr=""/>
          <p:cNvPicPr/>
          <p:nvPr/>
        </p:nvPicPr>
        <p:blipFill>
          <a:blip r:embed="rId2"/>
          <a:stretch/>
        </p:blipFill>
        <p:spPr>
          <a:xfrm>
            <a:off x="1516320" y="1239480"/>
            <a:ext cx="9685080" cy="516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</a:extLst>
          </a:blip>
          <a:stretch/>
        </p:blipFill>
        <p:spPr>
          <a:xfrm>
            <a:off x="-98640" y="-181080"/>
            <a:ext cx="12552840" cy="7038000"/>
          </a:xfrm>
          <a:prstGeom prst="rect">
            <a:avLst/>
          </a:prstGeom>
          <a:ln cap="sq" w="88900">
            <a:solidFill>
              <a:srgbClr val="ffffff"/>
            </a:solidFill>
            <a:miter/>
          </a:ln>
          <a:effectLst>
            <a:outerShdw algn="tl" blurRad="55080" dir="5400000" dist="18000" rotWithShape="0">
              <a:srgbClr val="000000">
                <a:alpha val="40000"/>
              </a:srgbClr>
            </a:outerShdw>
            <a:softEdge rad="317520"/>
          </a:effectLst>
          <a:scene3d>
            <a:camera prst="orthographicFront"/>
            <a:lightRig dir="t" rig="twoP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8" name="TextBox 4"/>
          <p:cNvSpPr/>
          <p:nvPr/>
        </p:nvSpPr>
        <p:spPr>
          <a:xfrm>
            <a:off x="1081080" y="1171440"/>
            <a:ext cx="10390680" cy="398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  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9" name="TextBox 1"/>
          <p:cNvSpPr/>
          <p:nvPr/>
        </p:nvSpPr>
        <p:spPr>
          <a:xfrm>
            <a:off x="225000" y="2427840"/>
            <a:ext cx="11740680" cy="1179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9600" spc="-1" strike="noStrike">
                <a:solidFill>
                  <a:srgbClr val="c55a11"/>
                </a:solidFill>
                <a:latin typeface="Amasis MT Pro Black"/>
                <a:ea typeface="DejaVu Sans"/>
              </a:rPr>
              <a:t>THANK YOU</a:t>
            </a:r>
            <a:endParaRPr b="0" lang="en-US" sz="9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9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9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9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9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9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9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</TotalTime>
  <Application>LibreOffice/7.2.6.2$Windows_X86_64 LibreOffice_project/b0ec3a565991f7569a5a7f5d24fed7f52653d754</Application>
  <AppVersion>15.0000</AppVersion>
  <Words>186</Words>
  <Paragraphs>96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2022-04-28T13:06:59Z</dcterms:created>
  <dc:creator>Dakshayini K</dc:creator>
  <dc:description/>
  <dc:language>en-US</dc:language>
  <cp:lastModifiedBy/>
  <dcterms:modified xsi:type="dcterms:W3CDTF">2022-05-10T15:39:33Z</dcterms:modified>
  <cp:revision>14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9</vt:i4>
  </property>
</Properties>
</file>